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Documents and Settings\Owner\Local Settings\Temporary Internet Files\Content.IE5\YN2ZQPI7\MPj04072460000[1]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9979" y="619724"/>
            <a:ext cx="8544042" cy="5693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00171726-5A42-4F03-8A5D-20D668E3939C}" type="datetimeFigureOut">
              <a:rPr lang="fr-CA" smtClean="0"/>
              <a:t>2011-03-30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21B15952-6488-48FA-A921-4905ABCB940C}" type="slidenum">
              <a:rPr lang="fr-CA" smtClean="0"/>
              <a:t>‹N°›</a:t>
            </a:fld>
            <a:endParaRPr lang="fr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>
    <p:blinds/>
  </p:transition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20280" y="4005064"/>
            <a:ext cx="4572000" cy="1368798"/>
          </a:xfrm>
        </p:spPr>
        <p:txBody>
          <a:bodyPr/>
          <a:lstStyle/>
          <a:p>
            <a:r>
              <a:rPr lang="fr-CA" sz="4000" b="1" dirty="0" smtClean="0">
                <a:solidFill>
                  <a:schemeClr val="bg1"/>
                </a:solidFill>
              </a:rPr>
              <a:t>La vague du siècle</a:t>
            </a:r>
            <a:endParaRPr lang="fr-CA" sz="4000" b="1" dirty="0">
              <a:solidFill>
                <a:schemeClr val="bg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72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Disques</a:t>
            </a:r>
            <a:r>
              <a:rPr lang="fr-CA" sz="66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GateWAY</a:t>
            </a:r>
            <a:endParaRPr lang="fr-CA" sz="660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43396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Les débuts de </a:t>
            </a:r>
            <a:r>
              <a:rPr lang="fr-CA" noProof="1" smtClean="0"/>
              <a:t>gateWAY</a:t>
            </a:r>
            <a:endParaRPr lang="fr-CA" noProof="1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Fondé en en 2005</a:t>
            </a:r>
          </a:p>
          <a:p>
            <a:pPr lvl="1"/>
            <a:r>
              <a:rPr lang="fr-CA" dirty="0" smtClean="0"/>
              <a:t>Sean « Z » Hayes</a:t>
            </a:r>
          </a:p>
          <a:p>
            <a:pPr lvl="1"/>
            <a:r>
              <a:rPr lang="fr-CA" dirty="0" smtClean="0"/>
              <a:t>Mathieu « </a:t>
            </a:r>
            <a:r>
              <a:rPr lang="fr-CA" dirty="0" err="1" smtClean="0"/>
              <a:t>Bondo</a:t>
            </a:r>
            <a:r>
              <a:rPr lang="fr-CA" dirty="0" smtClean="0"/>
              <a:t> » Alexandre</a:t>
            </a:r>
          </a:p>
          <a:p>
            <a:r>
              <a:rPr lang="fr-CA" dirty="0" smtClean="0"/>
              <a:t>Installé au cœur du « Village »</a:t>
            </a:r>
          </a:p>
          <a:p>
            <a:r>
              <a:rPr lang="fr-CA" dirty="0" smtClean="0"/>
              <a:t>2 artistes originaux sous contrat</a:t>
            </a:r>
          </a:p>
          <a:p>
            <a:r>
              <a:rPr lang="fr-CA" dirty="0" smtClean="0"/>
              <a:t>4 investisseurs d’origine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71590834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Aujourd’hui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Valeur nette supérieure à 170 millions de dollars</a:t>
            </a:r>
          </a:p>
          <a:p>
            <a:r>
              <a:rPr lang="fr-CA" dirty="0" smtClean="0"/>
              <a:t>Chiffre d’affaires de plus de 50 millions de dollars</a:t>
            </a:r>
          </a:p>
          <a:p>
            <a:r>
              <a:rPr lang="fr-CA" dirty="0" smtClean="0"/>
              <a:t>Rentabilité proche de 7 %</a:t>
            </a:r>
          </a:p>
          <a:p>
            <a:r>
              <a:rPr lang="fr-CA" dirty="0" smtClean="0"/>
              <a:t>Croissance potentielle :  le double en 2 ans</a:t>
            </a:r>
          </a:p>
          <a:p>
            <a:pPr lvl="1"/>
            <a:r>
              <a:rPr lang="fr-CA" dirty="0" smtClean="0"/>
              <a:t>Part du marché : + 11 % en 5 ans</a:t>
            </a:r>
          </a:p>
          <a:p>
            <a:r>
              <a:rPr lang="fr-CA" dirty="0" smtClean="0"/>
              <a:t>Dette inférieure à 30 %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4624087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Nos groupes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noProof="1" smtClean="0"/>
              <a:t>Long Turf</a:t>
            </a:r>
          </a:p>
          <a:p>
            <a:r>
              <a:rPr lang="fr-CA" noProof="1" smtClean="0"/>
              <a:t>Live Band</a:t>
            </a:r>
          </a:p>
          <a:p>
            <a:r>
              <a:rPr lang="fr-CA" noProof="1" smtClean="0"/>
              <a:t>Jenna</a:t>
            </a:r>
          </a:p>
          <a:p>
            <a:r>
              <a:rPr lang="fr-CA" noProof="1" smtClean="0"/>
              <a:t>The Hippies</a:t>
            </a:r>
          </a:p>
          <a:p>
            <a:r>
              <a:rPr lang="fr-CA" noProof="1" smtClean="0"/>
              <a:t>Ice</a:t>
            </a:r>
          </a:p>
          <a:p>
            <a:r>
              <a:rPr lang="fr-CA" noProof="1" smtClean="0"/>
              <a:t>Ultimate Pain</a:t>
            </a:r>
          </a:p>
          <a:p>
            <a:r>
              <a:rPr lang="fr-CA" noProof="1" smtClean="0"/>
              <a:t>Chris Staff Band</a:t>
            </a:r>
            <a:endParaRPr lang="fr-CA" noProof="1"/>
          </a:p>
        </p:txBody>
      </p:sp>
    </p:spTree>
    <p:extLst>
      <p:ext uri="{BB962C8B-B14F-4D97-AF65-F5344CB8AC3E}">
        <p14:creationId xmlns:p14="http://schemas.microsoft.com/office/powerpoint/2010/main" val="51530023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Owner\Local Settings\Temporary Internet Files\Content.IE5\YN2ZQPI7\MPj0407246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45" y="1128681"/>
            <a:ext cx="5732541" cy="3820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7" descr="C:\Documents and Settings\Owner\Local Settings\Temporary Internet Files\Content.IE5\KLQB2JOH\MPj0410158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24" y="2110764"/>
            <a:ext cx="2738475" cy="41359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 descr="C:\Documents and Settings\Owner\Local Settings\Temporary Internet Files\Content.IE5\87EVEXY9\MPj0400062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7707" y="4151358"/>
            <a:ext cx="3902075" cy="2600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C:\Documents and Settings\Owner\Local Settings\Temporary Internet Files\Content.IE5\MFERILAR\MPj04000630000[1].jp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361165" y="2881305"/>
            <a:ext cx="2081213" cy="3121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47674" y="6423066"/>
            <a:ext cx="204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The Hippies</a:t>
            </a:r>
            <a:endParaRPr lang="fr-CA" noProof="1"/>
          </a:p>
        </p:txBody>
      </p:sp>
      <p:sp>
        <p:nvSpPr>
          <p:cNvPr id="7" name="TextBox 6"/>
          <p:cNvSpPr txBox="1"/>
          <p:nvPr/>
        </p:nvSpPr>
        <p:spPr>
          <a:xfrm>
            <a:off x="511182" y="1818226"/>
            <a:ext cx="1103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Jenna</a:t>
            </a:r>
            <a:endParaRPr lang="fr-CA" noProof="1"/>
          </a:p>
        </p:txBody>
      </p:sp>
      <p:sp>
        <p:nvSpPr>
          <p:cNvPr id="8" name="TextBox 7"/>
          <p:cNvSpPr txBox="1"/>
          <p:nvPr/>
        </p:nvSpPr>
        <p:spPr>
          <a:xfrm>
            <a:off x="7675605" y="1055655"/>
            <a:ext cx="1350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Live Band</a:t>
            </a:r>
            <a:endParaRPr lang="fr-CA" noProof="1"/>
          </a:p>
        </p:txBody>
      </p:sp>
      <p:sp>
        <p:nvSpPr>
          <p:cNvPr id="9" name="TextBox 8"/>
          <p:cNvSpPr txBox="1"/>
          <p:nvPr/>
        </p:nvSpPr>
        <p:spPr>
          <a:xfrm>
            <a:off x="8405865" y="5725117"/>
            <a:ext cx="620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noProof="1" smtClean="0"/>
              <a:t>Ice</a:t>
            </a:r>
            <a:endParaRPr lang="fr-CA" noProof="1"/>
          </a:p>
        </p:txBody>
      </p:sp>
    </p:spTree>
    <p:extLst>
      <p:ext uri="{BB962C8B-B14F-4D97-AF65-F5344CB8AC3E}">
        <p14:creationId xmlns:p14="http://schemas.microsoft.com/office/powerpoint/2010/main" val="358261817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Notre plan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Inonder le marché Internet</a:t>
            </a:r>
          </a:p>
          <a:p>
            <a:r>
              <a:rPr lang="fr-CA" dirty="0"/>
              <a:t>Ouvrir des canaux de distribution internationale</a:t>
            </a:r>
          </a:p>
          <a:p>
            <a:r>
              <a:rPr lang="fr-CA" dirty="0"/>
              <a:t>Compiler des collections de CD et de MP3</a:t>
            </a:r>
          </a:p>
          <a:p>
            <a:r>
              <a:rPr lang="fr-CA" dirty="0"/>
              <a:t>Signer avec 3 artistes supplémentaires</a:t>
            </a:r>
          </a:p>
          <a:p>
            <a:pPr lvl="1"/>
            <a:r>
              <a:rPr lang="fr-CA" dirty="0" smtClean="0"/>
              <a:t>Pourparlers déjà en cours </a:t>
            </a:r>
            <a:r>
              <a:rPr lang="fr-CA" dirty="0"/>
              <a:t>avec 2 artistes</a:t>
            </a:r>
          </a:p>
        </p:txBody>
      </p:sp>
    </p:spTree>
    <p:extLst>
      <p:ext uri="{BB962C8B-B14F-4D97-AF65-F5344CB8AC3E}">
        <p14:creationId xmlns:p14="http://schemas.microsoft.com/office/powerpoint/2010/main" val="341652736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Disques</a:t>
            </a:r>
            <a:br>
              <a:rPr lang="fr-CA" dirty="0" smtClean="0"/>
            </a:br>
            <a:r>
              <a:rPr lang="fr-CA" dirty="0" err="1" smtClean="0"/>
              <a:t>gateWAY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i="1" dirty="0" smtClean="0"/>
              <a:t>La vague du siècle</a:t>
            </a:r>
          </a:p>
          <a:p>
            <a:endParaRPr lang="fr-CA" sz="2400" dirty="0"/>
          </a:p>
          <a:p>
            <a:endParaRPr lang="fr-CA" sz="4400" dirty="0" smtClean="0"/>
          </a:p>
          <a:p>
            <a:r>
              <a:rPr lang="fr-CA" sz="4400" dirty="0" smtClean="0"/>
              <a:t>Disques </a:t>
            </a:r>
            <a:r>
              <a:rPr lang="fr-CA" sz="4400" dirty="0" err="1" smtClean="0"/>
              <a:t>gateWAY</a:t>
            </a:r>
            <a:endParaRPr lang="fr-CA" sz="4400" dirty="0" smtClean="0"/>
          </a:p>
          <a:p>
            <a:r>
              <a:rPr lang="fr-CA" sz="2400" dirty="0"/>
              <a:t>1470 Ste-Catherine est, Bureau 1420</a:t>
            </a:r>
          </a:p>
          <a:p>
            <a:r>
              <a:rPr lang="fr-CA" sz="2400" dirty="0"/>
              <a:t>Montréal (Québec) H4X </a:t>
            </a:r>
            <a:r>
              <a:rPr lang="fr-CA" sz="2400" dirty="0" smtClean="0"/>
              <a:t>1Y0</a:t>
            </a:r>
          </a:p>
          <a:p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2814373645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E-3</Template>
  <TotalTime>87</TotalTime>
  <Words>134</Words>
  <Application>Microsoft Office PowerPoint</Application>
  <PresentationFormat>Affichage à l'écran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Mylar</vt:lpstr>
      <vt:lpstr>Disques GateWAY</vt:lpstr>
      <vt:lpstr>Les débuts de gateWAY</vt:lpstr>
      <vt:lpstr>Aujourd’hui</vt:lpstr>
      <vt:lpstr>Nos groupes</vt:lpstr>
      <vt:lpstr>Présentation PowerPoint</vt:lpstr>
      <vt:lpstr>Notre plan</vt:lpstr>
      <vt:lpstr>Disques gateWAY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Disques GateWAY</dc:title>
  <dc:creator>Michèle Simond</dc:creator>
  <cp:lastModifiedBy>Michèle Simond</cp:lastModifiedBy>
  <cp:revision>12</cp:revision>
  <dcterms:created xsi:type="dcterms:W3CDTF">2011-03-30T19:47:49Z</dcterms:created>
  <dcterms:modified xsi:type="dcterms:W3CDTF">2011-03-30T21:16:04Z</dcterms:modified>
</cp:coreProperties>
</file>